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296144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Викторина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sz="4000" b="1" dirty="0">
                <a:effectLst/>
                <a:latin typeface="Times New Roman"/>
                <a:ea typeface="Times New Roman"/>
              </a:rPr>
              <a:t>«</a:t>
            </a:r>
            <a:r>
              <a:rPr lang="ru-RU" sz="4000" b="1" dirty="0">
                <a:effectLst/>
                <a:latin typeface="Times New Roman"/>
                <a:ea typeface="Calibri"/>
              </a:rPr>
              <a:t>Ученые и изобретатели»</a:t>
            </a:r>
            <a:r>
              <a:rPr lang="ru-RU" sz="4000" b="1" dirty="0">
                <a:effectLst/>
                <a:latin typeface="Times New Roman"/>
                <a:ea typeface="Times New Roman"/>
              </a:rPr>
              <a:t>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05" y="1541909"/>
            <a:ext cx="6408712" cy="480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0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7"/>
    </mc:Choice>
    <mc:Fallback xmlns="">
      <p:transition spd="slow" advTm="1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/>
          <a:lstStyle/>
          <a:p>
            <a:pPr marL="12700" marR="482600" indent="347345" algn="just">
              <a:lnSpc>
                <a:spcPct val="100000"/>
              </a:lnSpc>
              <a:spcAft>
                <a:spcPts val="28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Английский математик и физик, доказавший, что свет состоит из различных цветов и открывший законы всемирного тяготения и движения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80120"/>
          </a:xfrm>
        </p:spPr>
        <p:txBody>
          <a:bodyPr>
            <a:normAutofit/>
          </a:bodyPr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Ньютон, Исаак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270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1642 — 1727)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ДТ\Desktop\Гл.3. Наука\13.учёные и изобретатели\фото\9-Ньют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168352" cy="46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ДТ\Desktop\Гл.3. Наука\13.учёные и изобретатели\фото\Ньтон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8" y="2132856"/>
            <a:ext cx="2900040" cy="2356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9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6"/>
    </mc:Choice>
    <mc:Fallback xmlns="">
      <p:transition spd="slow" advTm="22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1296144"/>
          </a:xfrm>
        </p:spPr>
        <p:txBody>
          <a:bodyPr/>
          <a:lstStyle/>
          <a:p>
            <a:pPr marL="12700" marR="101600" indent="347345">
              <a:lnSpc>
                <a:spcPct val="100000"/>
              </a:lnSpc>
              <a:spcAft>
                <a:spcPts val="30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Шотландский инженер, создатель паровой машины.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его честь названа единица измерения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электроэнергии </a:t>
            </a: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— ватт.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21088"/>
            <a:ext cx="2890664" cy="2232248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Уатт, Джеймс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270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1736 - 1819)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ДДТ\Desktop\Гл.3. Наука\13.учёные и изобретатели\фото\10-Уатт, Джеймс (1736 - 1819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3528392" cy="5178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7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7"/>
    </mc:Choice>
    <mc:Fallback xmlns="">
      <p:transition spd="slow" advTm="16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/>
          <a:lstStyle/>
          <a:p>
            <a:pPr marL="12700" marR="101600" indent="347345">
              <a:lnSpc>
                <a:spcPct val="100000"/>
              </a:lnSpc>
              <a:spcAft>
                <a:spcPts val="32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Английский ученый, изобретатель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электромотора.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50858"/>
            <a:ext cx="2544771" cy="1602478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Фарадей, Майкл (1791 — 1867)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ДТ\Desktop\Гл.3. Наука\13.учёные и изобретатели\фото\11-индук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5"/>
            <a:ext cx="2750450" cy="223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ДТ\Desktop\Гл.3. Наука\13.учёные и изобретатели\фото\11-Майкл Фарад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59602"/>
            <a:ext cx="5661810" cy="3778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0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63"/>
    </mc:Choice>
    <mc:Fallback xmlns="">
      <p:transition spd="slow" advTm="23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marL="12700" marR="101600" indent="347345" algn="just">
              <a:lnSpc>
                <a:spcPct val="100000"/>
              </a:lnSpc>
              <a:spcAft>
                <a:spcPts val="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Американский ученый и политический деятель, доказавший, что молния — это разновидность электричества. Он же изобретатель громоотвода.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2818656" cy="1584176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Франклин, Бенджамин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270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1706 —1790)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ДДТ\Desktop\Гл.3. Наука\13.учёные и изобретатели\фото\12-Франклин, Бенджамин (1706 —179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09733"/>
            <a:ext cx="5654040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ДТ\Desktop\Гл.3. Наука\13.учёные и изобретатели\фото\молнеотв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1498"/>
            <a:ext cx="1966900" cy="98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ДТ\Desktop\Гл.3. Наука\13.учёные и изобретатели\фото\молния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7" y="2708920"/>
            <a:ext cx="1475682" cy="2421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4"/>
    </mc:Choice>
    <mc:Fallback xmlns="">
      <p:transition spd="slow" advTm="21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pPr marL="12700" marR="101600" indent="347345">
              <a:lnSpc>
                <a:spcPct val="100000"/>
              </a:lnSpc>
              <a:spcAft>
                <a:spcPts val="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Немецкий физик, автор многих важнейших открытий в области атомной энергии </a:t>
            </a:r>
            <a:r>
              <a:rPr lang="ru-RU" sz="2400" b="1" spc="1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 света.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01741"/>
            <a:ext cx="2458616" cy="1851595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Эйнштейн,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Альберт</a:t>
            </a:r>
          </a:p>
          <a:p>
            <a:pPr marL="1270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(1879 — 1955)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ДДТ\Desktop\Гл.3. Наука\13.учёные и изобретатели\фото\13-Энштей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13260"/>
            <a:ext cx="5400600" cy="3580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ДТ\Desktop\Гл.3. Наука\13.учёные и изобретатели\фото\14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" y="1988840"/>
            <a:ext cx="2875726" cy="2015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7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9"/>
    </mc:Choice>
    <mc:Fallback xmlns="">
      <p:transition spd="slow" advTm="19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pPr marL="12700" marR="101600" indent="347345" algn="just">
              <a:lnSpc>
                <a:spcPct val="100000"/>
              </a:lnSpc>
              <a:spcBef>
                <a:spcPts val="900"/>
              </a:spcBef>
              <a:spcAft>
                <a:spcPts val="320"/>
              </a:spcAft>
            </a:pPr>
            <a:r>
              <a:rPr lang="ru-RU" sz="2400" b="1" spc="5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Итальянский физик, один из первых ученых, изучавших Солнечную систему при помощи телескопа.</a:t>
            </a:r>
            <a:r>
              <a:rPr lang="ru-RU" sz="800" spc="5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800" spc="5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2171700" cy="2088232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Галилей, Галилео </a:t>
            </a: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2700" indent="0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1564 — 1642)</a:t>
            </a:r>
            <a:endParaRPr lang="ru-RU" sz="8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ДТ\Desktop\Гл.3. Наука\13.учёные и изобретатели\фото\1-галиле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5497" r="3931" b="7114"/>
          <a:stretch/>
        </p:blipFill>
        <p:spPr bwMode="auto">
          <a:xfrm>
            <a:off x="3707904" y="1236196"/>
            <a:ext cx="3959324" cy="506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7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2"/>
    </mc:Choice>
    <mc:Fallback xmlns="">
      <p:transition spd="slow" advTm="13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728192"/>
          </a:xfrm>
        </p:spPr>
        <p:txBody>
          <a:bodyPr/>
          <a:lstStyle/>
          <a:p>
            <a:pPr marL="12700" marR="101600" indent="347345" algn="just">
              <a:lnSpc>
                <a:spcPct val="100000"/>
              </a:lnSpc>
              <a:spcAft>
                <a:spcPts val="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Американский физик, одна из главных фигур в области создания космической ракетной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техники.</a:t>
            </a: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400" b="1" spc="1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1926 </a:t>
            </a: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г.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он </a:t>
            </a: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запустил первую в мире ракету на жидком топливе.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76064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Годдард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Роберт (1882 — 1945)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ДТ\Desktop\Гл.3. Наука\13.учёные и изобретатели\фото\-2-Годдард, Роберт (1882 — 1945)раке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5644"/>
            <a:ext cx="5040560" cy="3986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54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38"/>
    </mc:Choice>
    <mc:Fallback xmlns="">
      <p:transition spd="slow" advTm="19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pPr marL="12700" marR="101600" indent="347345">
              <a:lnSpc>
                <a:spcPct val="100000"/>
              </a:lnSpc>
              <a:spcAft>
                <a:spcPts val="32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Английский химик-самоучка, внесший огромный вклад в атомистику — науку об атомах.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48072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Дальтон, Джон (1766 — 1844)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ДТ\Desktop\Гл.3. Наука\13.учёные и изобретатели\фото\3-Дальтон, Дж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9" y="1268760"/>
            <a:ext cx="7092533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05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0"/>
    </mc:Choice>
    <mc:Fallback xmlns="">
      <p:transition spd="slow" advTm="16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/>
          <a:lstStyle/>
          <a:p>
            <a:pPr marL="12700" marR="101600" indent="347345">
              <a:lnSpc>
                <a:spcPct val="100000"/>
              </a:lnSpc>
              <a:spcAft>
                <a:spcPts val="28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Шотландский хирург-ветеринар, изобретатель первой в мире пневматической шины — шины, наполненной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воздухом. 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2746648" cy="1944216"/>
          </a:xfrm>
        </p:spPr>
        <p:txBody>
          <a:bodyPr>
            <a:normAutofit/>
          </a:bodyPr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Данлоп, Джон (1840 — 1921)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ДТ\Desktop\Гл.3. Наука\13.учёные и изобретатели\фото\4-Джон Бойд Данло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798"/>
            <a:ext cx="3960439" cy="5074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ДТ\Desktop\Гл.3. Наука\13.учёные и изобретатели\фото\ш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1329860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1"/>
    </mc:Choice>
    <mc:Fallback xmlns="">
      <p:transition spd="slow" advTm="17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marL="12700" marR="101600" indent="347345" algn="just">
              <a:lnSpc>
                <a:spcPct val="100000"/>
              </a:lnSpc>
              <a:spcAft>
                <a:spcPts val="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Английский натуралист, автор теории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естественного </a:t>
            </a: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отбора как главной движущей силы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эволюции. 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504056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Дарвин, Чарлз (1809 —1882)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ДДТ\Desktop\Гл.3. Наука\13.учёные и изобретатели\фото\5-Дарвин, Чарлз (1809 —188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5527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6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4"/>
    </mc:Choice>
    <mc:Fallback xmlns="">
      <p:transition spd="slow" advTm="14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pPr marL="12700" marR="101600" indent="347345">
              <a:lnSpc>
                <a:spcPct val="100000"/>
              </a:lnSpc>
              <a:spcAft>
                <a:spcPts val="30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Американский химик, изобретатель нейлона ,первого искусственного волокна, нашедшего широкое применение в промышленности.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2746648" cy="2232248"/>
          </a:xfrm>
        </p:spPr>
        <p:txBody>
          <a:bodyPr>
            <a:normAutofit/>
          </a:bodyPr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Карозерс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Уолесс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(1896 — 1937)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ДТ\Desktop\Гл.3. Наука\13.учёные и изобретатели\фото\6-Карозерс, Уолл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75" y="1412776"/>
            <a:ext cx="5040560" cy="5115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9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12"/>
    </mc:Choice>
    <mc:Fallback xmlns="">
      <p:transition spd="slow" advTm="16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864096"/>
          </a:xfrm>
        </p:spPr>
        <p:txBody>
          <a:bodyPr/>
          <a:lstStyle/>
          <a:p>
            <a:pPr marL="12700" marR="101600" indent="347345" algn="just">
              <a:lnSpc>
                <a:spcPct val="100000"/>
              </a:lnSpc>
              <a:spcAft>
                <a:spcPts val="28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Бельгийский астроном, автор теории </a:t>
            </a:r>
            <a:r>
              <a:rPr lang="ru-RU" sz="2400" b="1" spc="5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Большого Взрыва.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48072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Леметр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Жорж (1894 — 1966)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ДТ\Desktop\Гл.3. Наука\13.учёные и изобретатели\фото\7-Лемт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7" y="1268760"/>
            <a:ext cx="819931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0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1"/>
    </mc:Choice>
    <mc:Fallback xmlns="">
      <p:transition spd="slow" advTm="14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/>
          <a:lstStyle/>
          <a:p>
            <a:pPr marL="12700" marR="101600" indent="347345" algn="just">
              <a:lnSpc>
                <a:spcPct val="100000"/>
              </a:lnSpc>
              <a:spcAft>
                <a:spcPts val="0"/>
              </a:spcAft>
            </a:pPr>
            <a:r>
              <a:rPr lang="ru-RU" sz="2400" b="1" spc="5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Австрийский монах, открывший, что живые существа передают свои качества по наследству своему потомству.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2602632" cy="1440160"/>
          </a:xfrm>
        </p:spPr>
        <p:txBody>
          <a:bodyPr/>
          <a:lstStyle/>
          <a:p>
            <a:pPr marL="127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Мендель,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Грегор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(1822 — 1884)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ДДТ\Desktop\Гл.3. Наука\13.учёные и изобретатели\фото\8-Мендел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847" b="5230"/>
          <a:stretch/>
        </p:blipFill>
        <p:spPr bwMode="auto">
          <a:xfrm>
            <a:off x="3707904" y="1556791"/>
            <a:ext cx="3960440" cy="510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9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5"/>
    </mc:Choice>
    <mc:Fallback xmlns="">
      <p:transition spd="slow" advTm="1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|2.9|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4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2.7|1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1|3.5|1.7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2.2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3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1.7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4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|7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</TotalTime>
  <Words>329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Викторина «Ученые и изобретатели» </vt:lpstr>
      <vt:lpstr>Итальянский физик, один из первых ученых, изучавших Солнечную систему при помощи телескопа. </vt:lpstr>
      <vt:lpstr>Американский физик, одна из главных фигур в области создания космической ракетной техники. В 1926 г.  он запустил первую в мире ракету на жидком топливе. </vt:lpstr>
      <vt:lpstr>Английский химик-самоучка, внесший огромный вклад в атомистику — науку об атомах. </vt:lpstr>
      <vt:lpstr>Шотландский хирург-ветеринар, изобретатель первой в мире пневматической шины — шины, наполненной воздухом.  </vt:lpstr>
      <vt:lpstr>Английский натуралист, автор теории естественного отбора как главной движущей силы эволюции.  </vt:lpstr>
      <vt:lpstr>Американский химик, изобретатель нейлона ,первого искусственного волокна, нашедшего широкое применение в промышленности. </vt:lpstr>
      <vt:lpstr>Бельгийский астроном, автор теории Большого Взрыва. </vt:lpstr>
      <vt:lpstr>Австрийский монах, открывший, что живые существа передают свои качества по наследству своему потомству. </vt:lpstr>
      <vt:lpstr>Английский математик и физик, доказавший, что свет состоит из различных цветов и открывший законы всемирного тяготения и движения.  </vt:lpstr>
      <vt:lpstr>Шотландский инженер, создатель паровой машины.  В его честь названа единица измерения  электроэнергии — ватт. </vt:lpstr>
      <vt:lpstr>Английский ученый, изобретатель электромотора.</vt:lpstr>
      <vt:lpstr>Американский ученый и политический деятель, доказавший, что молния — это разновидность электричества. Он же изобретатель громоотвода. </vt:lpstr>
      <vt:lpstr>Немецкий физик, автор многих важнейших открытий в области атомной энергии  и света.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«Ученые и изобретатели»</dc:title>
  <dc:creator>ДДТ</dc:creator>
  <cp:lastModifiedBy>User1</cp:lastModifiedBy>
  <cp:revision>13</cp:revision>
  <dcterms:created xsi:type="dcterms:W3CDTF">2018-07-24T03:30:54Z</dcterms:created>
  <dcterms:modified xsi:type="dcterms:W3CDTF">2021-05-14T08:43:02Z</dcterms:modified>
</cp:coreProperties>
</file>