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8548-1AB3-4BF9-85EF-1A159003F862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076E-666A-4321-8FC0-FD389F540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8548-1AB3-4BF9-85EF-1A159003F862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076E-666A-4321-8FC0-FD389F540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8548-1AB3-4BF9-85EF-1A159003F862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076E-666A-4321-8FC0-FD389F540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8548-1AB3-4BF9-85EF-1A159003F862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076E-666A-4321-8FC0-FD389F540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8548-1AB3-4BF9-85EF-1A159003F862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076E-666A-4321-8FC0-FD389F540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8548-1AB3-4BF9-85EF-1A159003F862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076E-666A-4321-8FC0-FD389F540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8548-1AB3-4BF9-85EF-1A159003F862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076E-666A-4321-8FC0-FD389F540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8548-1AB3-4BF9-85EF-1A159003F862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076E-666A-4321-8FC0-FD389F540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8548-1AB3-4BF9-85EF-1A159003F862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076E-666A-4321-8FC0-FD389F540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8548-1AB3-4BF9-85EF-1A159003F862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076E-666A-4321-8FC0-FD389F540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8548-1AB3-4BF9-85EF-1A159003F862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27076E-666A-4321-8FC0-FD389F540D8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6B8548-1AB3-4BF9-85EF-1A159003F862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27076E-666A-4321-8FC0-FD389F540D8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2886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4000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креативности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процессе экспериментирования </a:t>
            </a:r>
            <a:b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использованием микроскопа)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Documents and Settings\user\Рабочий стол\фотки\children-looking-at-bacteria-from-microscope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" y="2428868"/>
            <a:ext cx="9127685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Documents and Settings\user\Рабочий стол\фотки\fony-dlya-prezentacii-po-biologii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D:\Documents and Settings\user\Рабочий стол\фотки\DSC_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2034" y="-532034"/>
            <a:ext cx="3293618" cy="435768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149" name="Picture 5" descr="D:\Documents and Settings\user\Рабочий стол\фотки\DSC_007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22094" y="-678656"/>
            <a:ext cx="3143247" cy="4500561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150" name="Picture 6" descr="D:\Documents and Settings\user\Рабочий стол\фотки\DSC_007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7202" y="2928922"/>
            <a:ext cx="3571876" cy="42862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151" name="Picture 7" descr="D:\Documents and Settings\user\Рабочий стол\фотки\DSC_0079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786314" y="2643182"/>
            <a:ext cx="4143404" cy="514353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57224" y="0"/>
            <a:ext cx="1214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0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3429000"/>
            <a:ext cx="71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3143248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Documents and Settings\user\Рабочий стол\фотки\F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8194" name="Picture 2" descr="D:\Documents and Settings\user\Рабочий стол\фотки\ка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398" y="785794"/>
            <a:ext cx="5643602" cy="27146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8195" name="Picture 3" descr="D:\Documents and Settings\user\Рабочий стол\фотки\некач много свекл са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5"/>
            <a:ext cx="5857884" cy="264318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Качественный мед. В основе - природные сахара: глюкоза и сахароза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714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Некачественный мед. В основе – промышленный сахар 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Documents and Settings\user\Рабочий стол\фотки\F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9220" name="Picture 4" descr="D:\Documents and Settings\user\Рабочий стол\фотки\DSC_003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00892" cy="3071810"/>
          </a:xfrm>
          <a:prstGeom prst="rect">
            <a:avLst/>
          </a:prstGeom>
          <a:noFill/>
        </p:spPr>
      </p:pic>
      <p:pic>
        <p:nvPicPr>
          <p:cNvPr id="9219" name="Picture 3" descr="D:\Documents and Settings\user\Рабочий стол\фотки\DSC_003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28806" y="2786046"/>
            <a:ext cx="3143248" cy="3714776"/>
          </a:xfrm>
          <a:prstGeom prst="rect">
            <a:avLst/>
          </a:prstGeom>
          <a:noFill/>
        </p:spPr>
      </p:pic>
      <p:pic>
        <p:nvPicPr>
          <p:cNvPr id="9218" name="Picture 2" descr="D:\Documents and Settings\user\Рабочий стол\фотки\fdefef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214950"/>
            <a:ext cx="6572296" cy="1643050"/>
          </a:xfrm>
          <a:prstGeom prst="rect">
            <a:avLst/>
          </a:prstGeom>
          <a:noFill/>
        </p:spPr>
      </p:pic>
      <p:pic>
        <p:nvPicPr>
          <p:cNvPr id="9221" name="Picture 5" descr="D:\Documents and Settings\user\Рабочий стол\фотки\DSC_0025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019736" y="266645"/>
            <a:ext cx="4390910" cy="3857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D:\Documents and Settings\user\Рабочий стол\фотки\F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71448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928670"/>
            <a:ext cx="7358082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«Расскажи – и я забуду,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 smtClean="0"/>
              <a:t>Покажи – и я запомню,</a:t>
            </a:r>
          </a:p>
          <a:p>
            <a:pPr>
              <a:buNone/>
            </a:pPr>
            <a:r>
              <a:rPr lang="ru-RU" sz="4000" dirty="0" smtClean="0"/>
              <a:t>Дай попробовать – и я пойму»</a:t>
            </a:r>
          </a:p>
          <a:p>
            <a:pPr>
              <a:buNone/>
            </a:pPr>
            <a:endParaRPr lang="ru-RU" sz="4000" dirty="0" smtClean="0"/>
          </a:p>
          <a:p>
            <a:pPr algn="r">
              <a:buNone/>
            </a:pPr>
            <a:r>
              <a:rPr lang="ru-RU" sz="4000" dirty="0" smtClean="0"/>
              <a:t>                                                                                                                          Китайская пословица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Documents and Settings\user\Рабочий стол\фотки\F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10242" name="Picture 2" descr="D:\Documents and Settings\user\Рабочий стол\фотки\DSC_1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93005" y="2321715"/>
            <a:ext cx="3857628" cy="5214942"/>
          </a:xfrm>
          <a:prstGeom prst="ellipse">
            <a:avLst/>
          </a:prstGeom>
          <a:noFill/>
        </p:spPr>
      </p:pic>
      <p:pic>
        <p:nvPicPr>
          <p:cNvPr id="10243" name="Picture 3" descr="D:\Documents and Settings\user\Рабочий стол\фотки\DSC_1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0"/>
            <a:ext cx="5143504" cy="3876264"/>
          </a:xfrm>
          <a:prstGeom prst="ellipse">
            <a:avLst/>
          </a:prstGeom>
          <a:noFill/>
        </p:spPr>
      </p:pic>
      <p:pic>
        <p:nvPicPr>
          <p:cNvPr id="10244" name="Picture 4" descr="D:\Documents and Settings\user\Рабочий стол\фотки\DSC_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37959" y="-437959"/>
            <a:ext cx="3196016" cy="407193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Documents and Settings\user\Рабочий стол\фотки\DSC_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0533" y="-843497"/>
            <a:ext cx="4714910" cy="5115973"/>
          </a:xfrm>
          <a:prstGeom prst="rect">
            <a:avLst/>
          </a:prstGeom>
          <a:noFill/>
        </p:spPr>
      </p:pic>
      <p:pic>
        <p:nvPicPr>
          <p:cNvPr id="2053" name="Picture 5" descr="D:\Documents and Settings\user\Рабочий стол\фотки\DSC_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719" y="2376281"/>
            <a:ext cx="4320000" cy="46434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2" name="Picture 4" descr="D:\Documents and Settings\user\Рабочий стол\фотки\DSC_0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30211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4" name="Picture 6" descr="D:\Documents and Settings\user\Рабочий стол\фотки\DSC_006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496"/>
            <a:ext cx="4500562" cy="4000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ocuments and Settings\user\Рабочий стол\фотки\F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Documents and Settings\user\Рабочий стол\фотки\5ccc7e2ca0995dc4fc409f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19" y="285727"/>
            <a:ext cx="6643735" cy="616918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076" name="Picture 4" descr="D:\Documents and Settings\user\Рабочий стол\фотки\depositphotos_33882153-stock-illustration-young-girl-using-microscop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"/>
            <a:ext cx="2714612" cy="3195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 and Settings\user\Рабочий стол\фотки\F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ru-RU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познавательно активности детей дошкольного возраста посредством экспериментирования с использованием микроскопа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Познавательные задачи: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Р</a:t>
            </a:r>
            <a:r>
              <a:rPr lang="ru-RU" sz="2000" dirty="0" smtClean="0">
                <a:latin typeface="+mj-lt"/>
              </a:rPr>
              <a:t>асширение и систематизация элементарных естественнонаучных и экологических представлений детей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Формирование навыков постановки элементарных опытов с помощью микроскопа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Развивающие задачи: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Способствовать овладению приемами практического взаимодействия с окружающими предметами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Развивать мыслительную активность, умение наблюдать, анализировать, делать выводы</a:t>
            </a:r>
          </a:p>
          <a:p>
            <a:pPr>
              <a:buNone/>
            </a:pPr>
            <a:r>
              <a:rPr lang="ru-RU" sz="2000" dirty="0" smtClean="0"/>
              <a:t>Воспитывать интерес к познанию окружающего мира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Воспитательные задачи: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Стимулировать желание детей экспериментировать</a:t>
            </a:r>
            <a:endParaRPr lang="ru-RU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Documents and Settings\user\Рабочий стол\фотки\F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4098" name="Picture 2" descr="D:\Documents and Settings\user\Рабочий стол\фотки\700-n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85850" y="0"/>
            <a:ext cx="7691468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Documents and Settings\user\Рабочий стол\фотки\F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5122" name="Picture 2" descr="D:\Documents and Settings\user\Рабочий стол\фотки\63047_bi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user\Рабочий стол\фотки\fony-dlya-prezentacii-po-biologii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D:\Documents and Settings\user\Рабочий стол\фотки\pch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97225"/>
            <a:ext cx="4816475" cy="3660775"/>
          </a:xfrm>
          <a:prstGeom prst="wave">
            <a:avLst>
              <a:gd name="adj1" fmla="val 6776"/>
              <a:gd name="adj2" fmla="val 791"/>
            </a:avLst>
          </a:prstGeom>
          <a:noFill/>
          <a:ln>
            <a:solidFill>
              <a:srgbClr val="FFFF00"/>
            </a:solidFill>
          </a:ln>
        </p:spPr>
      </p:pic>
      <p:pic>
        <p:nvPicPr>
          <p:cNvPr id="7173" name="Picture 5" descr="D:\Documents and Settings\user\Рабочий стол\фотки\DSC_003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71995" y="428609"/>
            <a:ext cx="4500572" cy="46434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174" name="Picture 6" descr="D:\Documents and Settings\user\Рабочий стол\фотки\DSC_002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60751" cy="3286148"/>
          </a:xfrm>
          <a:prstGeom prst="wave">
            <a:avLst>
              <a:gd name="adj1" fmla="val 9399"/>
              <a:gd name="adj2" fmla="val -418"/>
            </a:avLst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129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Развитие креативности в процессе экспериментирования  (с использованием микроскопа)</vt:lpstr>
      <vt:lpstr>Слайд 2</vt:lpstr>
      <vt:lpstr>Слайд 3</vt:lpstr>
      <vt:lpstr>Слайд 4</vt:lpstr>
      <vt:lpstr>Слайд 5</vt:lpstr>
      <vt:lpstr>Цель:  развитие познавательно активности детей дошкольного возраста посредством экспериментирования с использованием микроскопа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urep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креативности в процессе экспериментирования  (с использованием микроскопа)</dc:title>
  <dc:creator>inv1693_11</dc:creator>
  <cp:lastModifiedBy>inv1693_11</cp:lastModifiedBy>
  <cp:revision>19</cp:revision>
  <dcterms:created xsi:type="dcterms:W3CDTF">2019-08-25T15:27:16Z</dcterms:created>
  <dcterms:modified xsi:type="dcterms:W3CDTF">2019-08-25T18:05:27Z</dcterms:modified>
</cp:coreProperties>
</file>