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67" r:id="rId4"/>
    <p:sldId id="258" r:id="rId5"/>
    <p:sldId id="259" r:id="rId6"/>
    <p:sldId id="266" r:id="rId7"/>
    <p:sldId id="260" r:id="rId8"/>
    <p:sldId id="261" r:id="rId9"/>
    <p:sldId id="262" r:id="rId10"/>
    <p:sldId id="263" r:id="rId11"/>
    <p:sldId id="264" r:id="rId12"/>
    <p:sldId id="265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8548-1AB3-4BF9-85EF-1A159003F862}" type="datetimeFigureOut">
              <a:rPr lang="ru-RU" smtClean="0"/>
              <a:t>25.08.2019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7076E-666A-4321-8FC0-FD389F540D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8548-1AB3-4BF9-85EF-1A159003F862}" type="datetimeFigureOut">
              <a:rPr lang="ru-RU" smtClean="0"/>
              <a:t>25.08.2019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7076E-666A-4321-8FC0-FD389F540D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8548-1AB3-4BF9-85EF-1A159003F862}" type="datetimeFigureOut">
              <a:rPr lang="ru-RU" smtClean="0"/>
              <a:t>25.08.2019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7076E-666A-4321-8FC0-FD389F540D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8548-1AB3-4BF9-85EF-1A159003F862}" type="datetimeFigureOut">
              <a:rPr lang="ru-RU" smtClean="0"/>
              <a:t>25.08.2019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7076E-666A-4321-8FC0-FD389F540D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8548-1AB3-4BF9-85EF-1A159003F862}" type="datetimeFigureOut">
              <a:rPr lang="ru-RU" smtClean="0"/>
              <a:t>25.08.2019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7076E-666A-4321-8FC0-FD389F540D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8548-1AB3-4BF9-85EF-1A159003F862}" type="datetimeFigureOut">
              <a:rPr lang="ru-RU" smtClean="0"/>
              <a:t>25.08.2019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7076E-666A-4321-8FC0-FD389F540D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8548-1AB3-4BF9-85EF-1A159003F862}" type="datetimeFigureOut">
              <a:rPr lang="ru-RU" smtClean="0"/>
              <a:t>25.08.2019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7076E-666A-4321-8FC0-FD389F540D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8548-1AB3-4BF9-85EF-1A159003F862}" type="datetimeFigureOut">
              <a:rPr lang="ru-RU" smtClean="0"/>
              <a:t>25.08.2019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7076E-666A-4321-8FC0-FD389F540D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8548-1AB3-4BF9-85EF-1A159003F862}" type="datetimeFigureOut">
              <a:rPr lang="ru-RU" smtClean="0"/>
              <a:t>25.08.2019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7076E-666A-4321-8FC0-FD389F540D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8548-1AB3-4BF9-85EF-1A159003F862}" type="datetimeFigureOut">
              <a:rPr lang="ru-RU" smtClean="0"/>
              <a:t>25.08.2019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7076E-666A-4321-8FC0-FD389F540D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8548-1AB3-4BF9-85EF-1A159003F862}" type="datetimeFigureOut">
              <a:rPr lang="ru-RU" smtClean="0"/>
              <a:t>25.08.2019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927076E-666A-4321-8FC0-FD389F540D8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D6B8548-1AB3-4BF9-85EF-1A159003F862}" type="datetimeFigureOut">
              <a:rPr lang="ru-RU" smtClean="0"/>
              <a:t>25.08.2019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927076E-666A-4321-8FC0-FD389F540D89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428868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40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</a:t>
            </a:r>
            <a:r>
              <a:rPr lang="ru-RU" sz="4000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креативности</a:t>
            </a:r>
            <a:r>
              <a:rPr lang="ru-RU" sz="40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процессе экспериментирования </a:t>
            </a:r>
            <a:br>
              <a:rPr lang="ru-RU" sz="40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 использованием микроскопа)</a:t>
            </a:r>
            <a:endParaRPr lang="ru-RU" sz="4000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D:\Documents and Settings\user\Рабочий стол\фотки\children-looking-at-bacteria-from-microscope-vect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15" y="2428868"/>
            <a:ext cx="9127685" cy="4429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 descr="D:\Documents and Settings\user\Рабочий стол\фотки\fony-dlya-prezentacii-po-biologii-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8" name="Picture 4" descr="D:\Documents and Settings\user\Рабочий стол\фотки\DSC_00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32034" y="-532034"/>
            <a:ext cx="3293618" cy="4357686"/>
          </a:xfrm>
          <a:prstGeom prst="ellipse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6149" name="Picture 5" descr="D:\Documents and Settings\user\Рабочий стол\фотки\DSC_0075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322094" y="-678656"/>
            <a:ext cx="3143247" cy="4500561"/>
          </a:xfrm>
          <a:prstGeom prst="ellipse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6150" name="Picture 6" descr="D:\Documents and Settings\user\Рабочий стол\фотки\DSC_0076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57202" y="2928922"/>
            <a:ext cx="3571876" cy="4286280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6151" name="Picture 7" descr="D:\Documents and Settings\user\Рабочий стол\фотки\DSC_0079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4786314" y="2643182"/>
            <a:ext cx="4143404" cy="5143536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857224" y="0"/>
            <a:ext cx="12144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43570" y="0"/>
            <a:ext cx="857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0100" y="3429000"/>
            <a:ext cx="7143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5008" y="3143248"/>
            <a:ext cx="857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Documents and Settings\user\Рабочий стол\фотки\Fon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992"/>
          </a:xfrm>
          <a:prstGeom prst="rect">
            <a:avLst/>
          </a:prstGeom>
          <a:noFill/>
        </p:spPr>
      </p:pic>
      <p:pic>
        <p:nvPicPr>
          <p:cNvPr id="8194" name="Picture 2" descr="D:\Documents and Settings\user\Рабочий стол\фотки\кач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398" y="785794"/>
            <a:ext cx="5643602" cy="271464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8195" name="Picture 3" descr="D:\Documents and Settings\user\Рабочий стол\фотки\некач много свекл сах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14815"/>
            <a:ext cx="5857884" cy="264318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0" y="0"/>
            <a:ext cx="8858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Качественный мед. В основе - природные сахара: глюкоза и сахароза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371475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Некачественный мед. В основе – промышленный сахар </a:t>
            </a:r>
            <a:endParaRPr lang="ru-RU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Documents and Settings\user\Рабочий стол\фотки\Fon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992"/>
          </a:xfrm>
          <a:prstGeom prst="rect">
            <a:avLst/>
          </a:prstGeom>
          <a:noFill/>
        </p:spPr>
      </p:pic>
      <p:pic>
        <p:nvPicPr>
          <p:cNvPr id="9220" name="Picture 4" descr="D:\Documents and Settings\user\Рабочий стол\фотки\DSC_0030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000892" cy="3071810"/>
          </a:xfrm>
          <a:prstGeom prst="rect">
            <a:avLst/>
          </a:prstGeom>
          <a:noFill/>
        </p:spPr>
      </p:pic>
      <p:pic>
        <p:nvPicPr>
          <p:cNvPr id="9219" name="Picture 3" descr="D:\Documents and Settings\user\Рабочий стол\фотки\DSC_0033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928806" y="2786046"/>
            <a:ext cx="3143248" cy="3714776"/>
          </a:xfrm>
          <a:prstGeom prst="rect">
            <a:avLst/>
          </a:prstGeom>
          <a:noFill/>
        </p:spPr>
      </p:pic>
      <p:pic>
        <p:nvPicPr>
          <p:cNvPr id="9218" name="Picture 2" descr="D:\Documents and Settings\user\Рабочий стол\фотки\fdefef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5214950"/>
            <a:ext cx="6572296" cy="1643050"/>
          </a:xfrm>
          <a:prstGeom prst="rect">
            <a:avLst/>
          </a:prstGeom>
          <a:noFill/>
        </p:spPr>
      </p:pic>
      <p:pic>
        <p:nvPicPr>
          <p:cNvPr id="9221" name="Picture 5" descr="D:\Documents and Settings\user\Рабочий стол\фотки\DSC_0025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019736" y="266645"/>
            <a:ext cx="4390910" cy="38576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D:\Documents and Settings\user\Рабочий стол\фотки\Fon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99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1714488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6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внимание!</a:t>
            </a:r>
            <a:endParaRPr lang="ru-RU" sz="6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5918" y="928670"/>
            <a:ext cx="7358082" cy="564360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dirty="0" smtClean="0"/>
              <a:t>«Расскажи – и я забуду,</a:t>
            </a:r>
          </a:p>
          <a:p>
            <a:pPr>
              <a:buNone/>
            </a:pPr>
            <a:r>
              <a:rPr lang="ru-RU" sz="4000" dirty="0" smtClean="0"/>
              <a:t> </a:t>
            </a:r>
            <a:r>
              <a:rPr lang="ru-RU" sz="4000" dirty="0" smtClean="0"/>
              <a:t>Покажи – и я запомню,</a:t>
            </a:r>
          </a:p>
          <a:p>
            <a:pPr>
              <a:buNone/>
            </a:pPr>
            <a:r>
              <a:rPr lang="ru-RU" sz="4000" dirty="0" smtClean="0"/>
              <a:t>Дай попробовать – и я пойму»</a:t>
            </a:r>
          </a:p>
          <a:p>
            <a:pPr>
              <a:buNone/>
            </a:pPr>
            <a:endParaRPr lang="ru-RU" sz="4000" dirty="0" smtClean="0"/>
          </a:p>
          <a:p>
            <a:pPr algn="r">
              <a:buNone/>
            </a:pPr>
            <a:r>
              <a:rPr lang="ru-RU" sz="4000" dirty="0" smtClean="0"/>
              <a:t>                                                                                                                          Китайская пословица</a:t>
            </a:r>
            <a:endParaRPr lang="ru-RU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Documents and Settings\user\Рабочий стол\фотки\Fon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992"/>
          </a:xfrm>
          <a:prstGeom prst="rect">
            <a:avLst/>
          </a:prstGeom>
          <a:noFill/>
        </p:spPr>
      </p:pic>
      <p:pic>
        <p:nvPicPr>
          <p:cNvPr id="10242" name="Picture 2" descr="D:\Documents and Settings\user\Рабочий стол\фотки\DSC_15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393005" y="2321715"/>
            <a:ext cx="3857628" cy="5214942"/>
          </a:xfrm>
          <a:prstGeom prst="ellipse">
            <a:avLst/>
          </a:prstGeom>
          <a:noFill/>
        </p:spPr>
      </p:pic>
      <p:pic>
        <p:nvPicPr>
          <p:cNvPr id="10243" name="Picture 3" descr="D:\Documents and Settings\user\Рабочий стол\фотки\DSC_15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0"/>
            <a:ext cx="5143504" cy="3876264"/>
          </a:xfrm>
          <a:prstGeom prst="ellipse">
            <a:avLst/>
          </a:prstGeom>
          <a:noFill/>
        </p:spPr>
      </p:pic>
      <p:pic>
        <p:nvPicPr>
          <p:cNvPr id="10244" name="Picture 4" descr="D:\Documents and Settings\user\Рабочий стол\фотки\DSC_00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37959" y="-437959"/>
            <a:ext cx="3196016" cy="4071934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D:\Documents and Settings\user\Рабочий стол\фотки\DSC_00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00533" y="-843497"/>
            <a:ext cx="4714910" cy="5115973"/>
          </a:xfrm>
          <a:prstGeom prst="rect">
            <a:avLst/>
          </a:prstGeom>
          <a:noFill/>
        </p:spPr>
      </p:pic>
      <p:pic>
        <p:nvPicPr>
          <p:cNvPr id="2053" name="Picture 5" descr="D:\Documents and Settings\user\Рабочий стол\фотки\DSC_00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61719" y="2376281"/>
            <a:ext cx="4320000" cy="464343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pic>
        <p:nvPicPr>
          <p:cNvPr id="2052" name="Picture 4" descr="D:\Documents and Settings\user\Рабочий стол\фотки\DSC_006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0"/>
            <a:ext cx="4500562" cy="302116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2054" name="Picture 6" descr="D:\Documents and Settings\user\Рабочий стол\фотки\DSC_0060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2857496"/>
            <a:ext cx="4500562" cy="40005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Documents and Settings\user\Рабочий стол\фотки\Fon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9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D:\Documents and Settings\user\Рабочий стол\фотки\5ccc7e2ca0995dc4fc409f1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19" y="285727"/>
            <a:ext cx="6643735" cy="6169183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3076" name="Picture 4" descr="D:\Documents and Settings\user\Рабочий стол\фотки\depositphotos_33882153-stock-illustration-young-girl-using-microscope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1"/>
            <a:ext cx="2714612" cy="31951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Documents and Settings\user\Рабочий стол\фотки\Fon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9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14488"/>
          </a:xfrm>
        </p:spPr>
        <p:txBody>
          <a:bodyPr>
            <a:normAutofit/>
          </a:bodyPr>
          <a:lstStyle/>
          <a:p>
            <a:r>
              <a:rPr lang="ru-RU" sz="44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 </a:t>
            </a:r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познавательно активности детей дошкольного возраста посредством экспериментирования с использованием микроскопа</a:t>
            </a:r>
            <a:endParaRPr lang="ru-RU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38912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Познавательные задачи:</a:t>
            </a:r>
          </a:p>
          <a:p>
            <a:pPr>
              <a:buNone/>
            </a:pPr>
            <a:r>
              <a:rPr lang="ru-RU" sz="2000" dirty="0" smtClean="0">
                <a:latin typeface="+mj-lt"/>
              </a:rPr>
              <a:t>Р</a:t>
            </a:r>
            <a:r>
              <a:rPr lang="ru-RU" sz="2000" dirty="0" smtClean="0">
                <a:latin typeface="+mj-lt"/>
              </a:rPr>
              <a:t>асширение и систематизация элементарных естественнонаучных и экологических представлений детей</a:t>
            </a:r>
          </a:p>
          <a:p>
            <a:pPr>
              <a:buNone/>
            </a:pPr>
            <a:r>
              <a:rPr lang="ru-RU" sz="2000" dirty="0" smtClean="0">
                <a:latin typeface="+mj-lt"/>
              </a:rPr>
              <a:t>Формирование навыков постановки элементарных опытов с помощью микроскопа</a:t>
            </a:r>
          </a:p>
          <a:p>
            <a:pPr>
              <a:buNone/>
            </a:pP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Развивающие задачи:</a:t>
            </a:r>
          </a:p>
          <a:p>
            <a:pPr>
              <a:buNone/>
            </a:pPr>
            <a:r>
              <a:rPr lang="ru-RU" sz="2000" dirty="0" smtClean="0">
                <a:latin typeface="+mj-lt"/>
              </a:rPr>
              <a:t>Способствовать овладению приемами практического взаимодействия с окружающими предметами</a:t>
            </a:r>
          </a:p>
          <a:p>
            <a:pPr>
              <a:buNone/>
            </a:pPr>
            <a:r>
              <a:rPr lang="ru-RU" sz="2000" dirty="0" smtClean="0">
                <a:latin typeface="+mj-lt"/>
              </a:rPr>
              <a:t>Развивать мыслительную активность, умение наблюдать, анализировать, делать выводы</a:t>
            </a:r>
          </a:p>
          <a:p>
            <a:pPr>
              <a:buNone/>
            </a:pPr>
            <a:r>
              <a:rPr lang="ru-RU" sz="2000" dirty="0" smtClean="0"/>
              <a:t>Воспитывать интерес к познанию окружающего мира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Воспитательные задачи:</a:t>
            </a:r>
          </a:p>
          <a:p>
            <a:pPr>
              <a:buNone/>
            </a:pPr>
            <a:r>
              <a:rPr lang="ru-RU" sz="2000" dirty="0" smtClean="0">
                <a:latin typeface="+mj-lt"/>
              </a:rPr>
              <a:t>Стимулировать желание детей экспериментировать</a:t>
            </a:r>
            <a:endParaRPr lang="ru-RU" sz="2000" dirty="0" smtClean="0">
              <a:latin typeface="+mj-lt"/>
            </a:endParaRPr>
          </a:p>
          <a:p>
            <a:pPr>
              <a:buFont typeface="Wingdings" pitchFamily="2" charset="2"/>
              <a:buChar char="v"/>
            </a:pPr>
            <a:endParaRPr lang="ru-RU" dirty="0" smtClean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Documents and Settings\user\Рабочий стол\фотки\Fon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992"/>
          </a:xfrm>
          <a:prstGeom prst="rect">
            <a:avLst/>
          </a:prstGeom>
          <a:noFill/>
        </p:spPr>
      </p:pic>
      <p:pic>
        <p:nvPicPr>
          <p:cNvPr id="4098" name="Picture 2" descr="D:\Documents and Settings\user\Рабочий стол\фотки\700-nw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85850" y="0"/>
            <a:ext cx="7691468" cy="666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Documents and Settings\user\Рабочий стол\фотки\Fon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4992"/>
          </a:xfrm>
          <a:prstGeom prst="rect">
            <a:avLst/>
          </a:prstGeom>
          <a:noFill/>
        </p:spPr>
      </p:pic>
      <p:pic>
        <p:nvPicPr>
          <p:cNvPr id="5122" name="Picture 2" descr="D:\Documents and Settings\user\Рабочий стол\фотки\63047_big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5857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Documents and Settings\user\Рабочий стол\фотки\fony-dlya-prezentacii-po-biologii-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2" name="Picture 4" descr="D:\Documents and Settings\user\Рабочий стол\фотки\pchel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97225"/>
            <a:ext cx="4816475" cy="3660775"/>
          </a:xfrm>
          <a:prstGeom prst="wave">
            <a:avLst>
              <a:gd name="adj1" fmla="val 6776"/>
              <a:gd name="adj2" fmla="val 791"/>
            </a:avLst>
          </a:prstGeom>
          <a:noFill/>
          <a:ln>
            <a:solidFill>
              <a:srgbClr val="FFFF00"/>
            </a:solidFill>
          </a:ln>
        </p:spPr>
      </p:pic>
      <p:pic>
        <p:nvPicPr>
          <p:cNvPr id="7173" name="Picture 5" descr="D:\Documents and Settings\user\Рабочий стол\фотки\DSC_0036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571995" y="428609"/>
            <a:ext cx="4500572" cy="4643438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7174" name="Picture 6" descr="D:\Documents and Settings\user\Рабочий стол\фотки\DSC_0028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560751" cy="3286148"/>
          </a:xfrm>
          <a:prstGeom prst="wave">
            <a:avLst>
              <a:gd name="adj1" fmla="val 9399"/>
              <a:gd name="adj2" fmla="val -418"/>
            </a:avLst>
          </a:prstGeom>
          <a:noFill/>
          <a:ln>
            <a:solidFill>
              <a:srgbClr val="FFFF00"/>
            </a:solidFill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158</TotalTime>
  <Words>129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Развитие креативности в процессе экспериментирования  (с использованием микроскопа)</vt:lpstr>
      <vt:lpstr>Слайд 2</vt:lpstr>
      <vt:lpstr>Слайд 3</vt:lpstr>
      <vt:lpstr>Слайд 4</vt:lpstr>
      <vt:lpstr>Слайд 5</vt:lpstr>
      <vt:lpstr>Цель:  развитие познавательно активности детей дошкольного возраста посредством экспериментирования с использованием микроскопа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urep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креативности в процессе экспериментирования  (с использованием микроскопа)</dc:title>
  <dc:creator>inv1693_11</dc:creator>
  <cp:lastModifiedBy>inv1693_11</cp:lastModifiedBy>
  <cp:revision>19</cp:revision>
  <dcterms:created xsi:type="dcterms:W3CDTF">2019-08-25T15:27:16Z</dcterms:created>
  <dcterms:modified xsi:type="dcterms:W3CDTF">2019-08-25T18:05:27Z</dcterms:modified>
</cp:coreProperties>
</file>